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57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4E87A-A685-4F08-ADF5-21C300C1A5A2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F697-6773-473F-9B6F-9B640F96248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4E87A-A685-4F08-ADF5-21C300C1A5A2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F697-6773-473F-9B6F-9B640F96248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4E87A-A685-4F08-ADF5-21C300C1A5A2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F697-6773-473F-9B6F-9B640F96248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4E87A-A685-4F08-ADF5-21C300C1A5A2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F697-6773-473F-9B6F-9B640F96248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4E87A-A685-4F08-ADF5-21C300C1A5A2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F697-6773-473F-9B6F-9B640F96248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4E87A-A685-4F08-ADF5-21C300C1A5A2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F697-6773-473F-9B6F-9B640F96248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4E87A-A685-4F08-ADF5-21C300C1A5A2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F697-6773-473F-9B6F-9B640F96248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4E87A-A685-4F08-ADF5-21C300C1A5A2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F697-6773-473F-9B6F-9B640F96248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4E87A-A685-4F08-ADF5-21C300C1A5A2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F697-6773-473F-9B6F-9B640F96248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4E87A-A685-4F08-ADF5-21C300C1A5A2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F697-6773-473F-9B6F-9B640F96248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4E87A-A685-4F08-ADF5-21C300C1A5A2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F697-6773-473F-9B6F-9B640F96248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4E87A-A685-4F08-ADF5-21C300C1A5A2}" type="datetimeFigureOut">
              <a:rPr lang="ko-KR" altLang="en-US" smtClean="0"/>
              <a:pPr/>
              <a:t>2012-05-21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6F697-6773-473F-9B6F-9B640F96248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5220072" cy="5857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339752" y="2906472"/>
            <a:ext cx="720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chemeClr val="bg1"/>
                </a:solidFill>
              </a:rPr>
              <a:t> o</a:t>
            </a:r>
          </a:p>
          <a:p>
            <a:pPr algn="ctr"/>
            <a:r>
              <a:rPr lang="en-US" altLang="ko-KR" sz="2400" b="1" dirty="0" smtClean="0">
                <a:solidFill>
                  <a:schemeClr val="bg1"/>
                </a:solidFill>
              </a:rPr>
              <a:t>7.9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12800" y="1780172"/>
            <a:ext cx="720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chemeClr val="bg1"/>
                </a:solidFill>
              </a:rPr>
              <a:t>o</a:t>
            </a:r>
          </a:p>
          <a:p>
            <a:pPr algn="ctr"/>
            <a:r>
              <a:rPr lang="en-US" altLang="ko-KR" sz="2400" b="1" dirty="0" smtClean="0">
                <a:solidFill>
                  <a:schemeClr val="bg1"/>
                </a:solidFill>
              </a:rPr>
              <a:t>2.9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2924944"/>
            <a:ext cx="720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chemeClr val="bg1"/>
                </a:solidFill>
              </a:rPr>
              <a:t>o</a:t>
            </a:r>
          </a:p>
          <a:p>
            <a:pPr algn="ctr"/>
            <a:r>
              <a:rPr lang="en-US" altLang="ko-KR" sz="2400" b="1" dirty="0" smtClean="0">
                <a:solidFill>
                  <a:schemeClr val="bg1"/>
                </a:solidFill>
              </a:rPr>
              <a:t>3.3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06780" y="2241808"/>
            <a:ext cx="720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chemeClr val="bg1"/>
                </a:solidFill>
              </a:rPr>
              <a:t>o</a:t>
            </a:r>
          </a:p>
          <a:p>
            <a:pPr algn="ctr"/>
            <a:r>
              <a:rPr lang="en-US" altLang="ko-KR" sz="2400" b="1" dirty="0" smtClean="0">
                <a:solidFill>
                  <a:schemeClr val="bg1"/>
                </a:solidFill>
              </a:rPr>
              <a:t>2.7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38344" y="3429000"/>
            <a:ext cx="2205578" cy="1860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4" name="직선 화살표 연결선 33"/>
          <p:cNvCxnSpPr/>
          <p:nvPr/>
        </p:nvCxnSpPr>
        <p:spPr>
          <a:xfrm rot="10800000">
            <a:off x="3113368" y="3259156"/>
            <a:ext cx="450520" cy="232616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83568" y="2492896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 smtClean="0">
                <a:solidFill>
                  <a:schemeClr val="bg1"/>
                </a:solidFill>
                <a:latin typeface="맑은 고딕"/>
                <a:ea typeface="맑은 고딕"/>
              </a:rPr>
              <a:t>F</a:t>
            </a:r>
            <a:endParaRPr lang="ko-KR" altLang="en-US" sz="3200" b="1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427984" y="1844824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 smtClean="0">
                <a:solidFill>
                  <a:schemeClr val="bg1"/>
                </a:solidFill>
                <a:latin typeface="맑은 고딕"/>
                <a:ea typeface="맑은 고딕"/>
              </a:rPr>
              <a:t>F</a:t>
            </a:r>
            <a:endParaRPr lang="ko-KR" altLang="en-US" sz="3200" b="1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98184" y="3646765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 smtClean="0">
                <a:solidFill>
                  <a:schemeClr val="bg1"/>
                </a:solidFill>
                <a:latin typeface="맑은 고딕"/>
                <a:ea typeface="맑은 고딕"/>
              </a:rPr>
              <a:t>M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cxnSp>
        <p:nvCxnSpPr>
          <p:cNvPr id="44" name="직선 화살표 연결선 43"/>
          <p:cNvCxnSpPr/>
          <p:nvPr/>
        </p:nvCxnSpPr>
        <p:spPr>
          <a:xfrm>
            <a:off x="2699792" y="2276872"/>
            <a:ext cx="504056" cy="288032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115616" y="1772816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 smtClean="0">
                <a:solidFill>
                  <a:schemeClr val="bg1"/>
                </a:solidFill>
              </a:rPr>
              <a:t>Crack</a:t>
            </a:r>
            <a:endParaRPr lang="ko-KR" altLang="en-US" sz="3200" b="1" dirty="0">
              <a:solidFill>
                <a:schemeClr val="bg1"/>
              </a:solidFill>
            </a:endParaRP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38344" y="4994704"/>
            <a:ext cx="7143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333375"/>
            <a:ext cx="8858250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67544" y="188640"/>
            <a:ext cx="5410548" cy="541054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/>
          <p:cNvSpPr txBox="1"/>
          <p:nvPr/>
        </p:nvSpPr>
        <p:spPr>
          <a:xfrm>
            <a:off x="2843808" y="3068960"/>
            <a:ext cx="720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chemeClr val="bg1"/>
                </a:solidFill>
              </a:rPr>
              <a:t> o</a:t>
            </a:r>
          </a:p>
          <a:p>
            <a:pPr algn="ctr"/>
            <a:r>
              <a:rPr lang="en-US" altLang="ko-KR" sz="2400" b="1" dirty="0" smtClean="0">
                <a:solidFill>
                  <a:schemeClr val="bg1"/>
                </a:solidFill>
              </a:rPr>
              <a:t>7.9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63688" y="2247255"/>
            <a:ext cx="1142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chemeClr val="bg1"/>
                </a:solidFill>
              </a:rPr>
              <a:t>o 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2.9</a:t>
            </a:r>
            <a:endParaRPr lang="ko-KR" altLang="en-US" sz="2400" b="1" dirty="0" smtClean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5292" y="2742019"/>
            <a:ext cx="720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chemeClr val="bg1"/>
                </a:solidFill>
              </a:rPr>
              <a:t>o</a:t>
            </a:r>
          </a:p>
          <a:p>
            <a:pPr algn="ctr"/>
            <a:r>
              <a:rPr lang="en-US" altLang="ko-KR" sz="2400" b="1" dirty="0" smtClean="0">
                <a:solidFill>
                  <a:schemeClr val="bg1"/>
                </a:solidFill>
              </a:rPr>
              <a:t>2.7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11108" y="2745864"/>
            <a:ext cx="720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solidFill>
                  <a:schemeClr val="bg1"/>
                </a:solidFill>
              </a:rPr>
              <a:t>o</a:t>
            </a:r>
          </a:p>
          <a:p>
            <a:pPr algn="ctr"/>
            <a:r>
              <a:rPr lang="en-US" altLang="ko-KR" sz="2400" b="1" dirty="0" smtClean="0">
                <a:solidFill>
                  <a:schemeClr val="bg1"/>
                </a:solidFill>
              </a:rPr>
              <a:t>3.3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  <p:cxnSp>
        <p:nvCxnSpPr>
          <p:cNvPr id="20" name="직선 화살표 연결선 19"/>
          <p:cNvCxnSpPr/>
          <p:nvPr/>
        </p:nvCxnSpPr>
        <p:spPr>
          <a:xfrm rot="10800000" flipV="1">
            <a:off x="2771802" y="2348880"/>
            <a:ext cx="864094" cy="288032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14008" y="2607239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 smtClean="0">
                <a:solidFill>
                  <a:schemeClr val="bg1"/>
                </a:solidFill>
                <a:latin typeface="맑은 고딕"/>
                <a:ea typeface="맑은 고딕"/>
              </a:rPr>
              <a:t>F</a:t>
            </a:r>
            <a:endParaRPr lang="ko-KR" altLang="en-US" sz="3200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14124" y="2636912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 smtClean="0">
                <a:solidFill>
                  <a:schemeClr val="bg1"/>
                </a:solidFill>
                <a:latin typeface="맑은 고딕"/>
                <a:ea typeface="맑은 고딕"/>
              </a:rPr>
              <a:t>F</a:t>
            </a:r>
            <a:endParaRPr lang="ko-KR" altLang="en-US" sz="3200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19872" y="364502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 smtClean="0">
                <a:solidFill>
                  <a:schemeClr val="bg1"/>
                </a:solidFill>
                <a:latin typeface="맑은 고딕"/>
                <a:ea typeface="맑은 고딕"/>
              </a:rPr>
              <a:t>M</a:t>
            </a:r>
            <a:endParaRPr lang="ko-KR" altLang="en-US" sz="28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03848" y="2060848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 smtClean="0">
                <a:solidFill>
                  <a:schemeClr val="bg1"/>
                </a:solidFill>
              </a:rPr>
              <a:t>Crack</a:t>
            </a:r>
            <a:endParaRPr lang="ko-KR" altLang="en-US" sz="3200" b="1" dirty="0">
              <a:solidFill>
                <a:schemeClr val="bg1"/>
              </a:solidFill>
            </a:endParaRPr>
          </a:p>
        </p:txBody>
      </p:sp>
      <p:grpSp>
        <p:nvGrpSpPr>
          <p:cNvPr id="33" name="그룹 32"/>
          <p:cNvGrpSpPr>
            <a:grpSpLocks noChangeAspect="1"/>
          </p:cNvGrpSpPr>
          <p:nvPr/>
        </p:nvGrpSpPr>
        <p:grpSpPr>
          <a:xfrm>
            <a:off x="511844" y="3761532"/>
            <a:ext cx="2133333" cy="1800000"/>
            <a:chOff x="502608" y="3700440"/>
            <a:chExt cx="2205578" cy="1860957"/>
          </a:xfrm>
        </p:grpSpPr>
        <p:pic>
          <p:nvPicPr>
            <p:cNvPr id="19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2608" y="3700440"/>
              <a:ext cx="2205578" cy="18609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8313" y="5247672"/>
              <a:ext cx="714375" cy="285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35" name="직선 화살표 연결선 34"/>
          <p:cNvCxnSpPr>
            <a:endCxn id="15" idx="1"/>
          </p:cNvCxnSpPr>
          <p:nvPr/>
        </p:nvCxnSpPr>
        <p:spPr>
          <a:xfrm rot="5400000" flipH="1" flipV="1">
            <a:off x="2548442" y="3510266"/>
            <a:ext cx="321173" cy="26956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39552" y="5805264"/>
            <a:ext cx="122413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/>
              <a:t>100 nm</a:t>
            </a:r>
            <a:endParaRPr lang="ko-KR" altLang="en-US" sz="2000" b="1" dirty="0"/>
          </a:p>
        </p:txBody>
      </p:sp>
      <p:sp>
        <p:nvSpPr>
          <p:cNvPr id="38" name="직사각형 37"/>
          <p:cNvSpPr/>
          <p:nvPr/>
        </p:nvSpPr>
        <p:spPr>
          <a:xfrm>
            <a:off x="602324" y="6156068"/>
            <a:ext cx="1008112" cy="720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01050" y="5157192"/>
            <a:ext cx="10858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</TotalTime>
  <Words>28</Words>
  <Application>Microsoft Office PowerPoint</Application>
  <PresentationFormat>화면 슬라이드 쇼(4:3)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슬라이드 1</vt:lpstr>
      <vt:lpstr>슬라이드 2</vt:lpstr>
      <vt:lpstr>슬라이드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user</cp:lastModifiedBy>
  <cp:revision>60</cp:revision>
  <dcterms:created xsi:type="dcterms:W3CDTF">2011-07-06T04:59:31Z</dcterms:created>
  <dcterms:modified xsi:type="dcterms:W3CDTF">2012-05-21T11:29:48Z</dcterms:modified>
</cp:coreProperties>
</file>